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22"/>
  </p:handoutMasterIdLst>
  <p:sldIdLst>
    <p:sldId id="256" r:id="rId3"/>
    <p:sldId id="300" r:id="rId4"/>
    <p:sldId id="257" r:id="rId5"/>
    <p:sldId id="258" r:id="rId6"/>
    <p:sldId id="259" r:id="rId7"/>
    <p:sldId id="260" r:id="rId8"/>
    <p:sldId id="303" r:id="rId9"/>
    <p:sldId id="301" r:id="rId10"/>
    <p:sldId id="302" r:id="rId11"/>
    <p:sldId id="304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299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14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438AF-5AD3-4A27-BAF8-4E881B5A971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BA1F85-CF5D-452A-9249-B3E6D0485E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Purpose</a:t>
          </a:r>
        </a:p>
      </dgm:t>
    </dgm:pt>
    <dgm:pt modelId="{4B5614E0-0020-475F-B8C7-26E9A2CAE7F8}" type="parTrans" cxnId="{83AA3A13-233C-4025-B459-6413EB062D2C}">
      <dgm:prSet/>
      <dgm:spPr/>
      <dgm:t>
        <a:bodyPr/>
        <a:lstStyle/>
        <a:p>
          <a:endParaRPr lang="en-US"/>
        </a:p>
      </dgm:t>
    </dgm:pt>
    <dgm:pt modelId="{87B672E6-99B0-4C09-BF55-DC1FB72EFF12}" type="sibTrans" cxnId="{83AA3A13-233C-4025-B459-6413EB062D2C}">
      <dgm:prSet/>
      <dgm:spPr/>
      <dgm:t>
        <a:bodyPr/>
        <a:lstStyle/>
        <a:p>
          <a:endParaRPr lang="en-US"/>
        </a:p>
      </dgm:t>
    </dgm:pt>
    <dgm:pt modelId="{3C26D8BC-DE61-4E09-9B6D-2FF3CE0D93E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Smart questions</a:t>
          </a:r>
        </a:p>
      </dgm:t>
    </dgm:pt>
    <dgm:pt modelId="{4454ACBB-38E7-4FD5-A952-D68FE5445585}" type="parTrans" cxnId="{BF473537-6A54-4FD0-96AD-9A684A534EB7}">
      <dgm:prSet/>
      <dgm:spPr/>
      <dgm:t>
        <a:bodyPr/>
        <a:lstStyle/>
        <a:p>
          <a:endParaRPr lang="en-US"/>
        </a:p>
      </dgm:t>
    </dgm:pt>
    <dgm:pt modelId="{711220F7-0C3A-4533-8E9A-02A488D81EFA}" type="sibTrans" cxnId="{BF473537-6A54-4FD0-96AD-9A684A534EB7}">
      <dgm:prSet/>
      <dgm:spPr/>
      <dgm:t>
        <a:bodyPr/>
        <a:lstStyle/>
        <a:p>
          <a:endParaRPr lang="en-US"/>
        </a:p>
      </dgm:t>
    </dgm:pt>
    <dgm:pt modelId="{536CB657-FF19-431C-8D58-97B93509225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Data Overview</a:t>
          </a:r>
        </a:p>
      </dgm:t>
    </dgm:pt>
    <dgm:pt modelId="{418E4476-C2CF-4BDD-9D47-E10D54C1E6EE}" type="parTrans" cxnId="{1102B9B7-00EB-4E59-B6BB-9B96E0B1D785}">
      <dgm:prSet/>
      <dgm:spPr/>
      <dgm:t>
        <a:bodyPr/>
        <a:lstStyle/>
        <a:p>
          <a:endParaRPr lang="en-US"/>
        </a:p>
      </dgm:t>
    </dgm:pt>
    <dgm:pt modelId="{4176EAA1-F695-46BA-B004-3C4AB3D16B1B}" type="sibTrans" cxnId="{1102B9B7-00EB-4E59-B6BB-9B96E0B1D785}">
      <dgm:prSet/>
      <dgm:spPr/>
      <dgm:t>
        <a:bodyPr/>
        <a:lstStyle/>
        <a:p>
          <a:endParaRPr lang="en-US"/>
        </a:p>
      </dgm:t>
    </dgm:pt>
    <dgm:pt modelId="{8C2891CB-5ECF-42E6-8F77-E0CD052B6C1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Data Analysis</a:t>
          </a:r>
        </a:p>
        <a:p>
          <a:pPr>
            <a:lnSpc>
              <a:spcPct val="100000"/>
            </a:lnSpc>
            <a:defRPr cap="all"/>
          </a:pPr>
          <a:r>
            <a:rPr lang="en-US" sz="2000" dirty="0"/>
            <a:t>Using visualization</a:t>
          </a:r>
        </a:p>
      </dgm:t>
    </dgm:pt>
    <dgm:pt modelId="{894308BA-E5B1-4ED7-97D3-72D80BF2AB36}" type="parTrans" cxnId="{571675C8-73DA-4F4B-AF5C-6CD04D074C74}">
      <dgm:prSet/>
      <dgm:spPr/>
      <dgm:t>
        <a:bodyPr/>
        <a:lstStyle/>
        <a:p>
          <a:endParaRPr lang="en-US"/>
        </a:p>
      </dgm:t>
    </dgm:pt>
    <dgm:pt modelId="{E9900C52-616C-4128-AC1E-02E693A8DB07}" type="sibTrans" cxnId="{571675C8-73DA-4F4B-AF5C-6CD04D074C74}">
      <dgm:prSet/>
      <dgm:spPr/>
      <dgm:t>
        <a:bodyPr/>
        <a:lstStyle/>
        <a:p>
          <a:endParaRPr lang="en-US"/>
        </a:p>
      </dgm:t>
    </dgm:pt>
    <dgm:pt modelId="{AAD2FDF2-C891-431B-BA60-144931B438A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Addressing SMART Questions Building Models</a:t>
          </a:r>
        </a:p>
      </dgm:t>
    </dgm:pt>
    <dgm:pt modelId="{5B7C04B3-AC16-4DE7-8EBA-A0DBF129907D}" type="parTrans" cxnId="{B76BB4E6-19A1-4536-987B-1C46CBBA7A2A}">
      <dgm:prSet/>
      <dgm:spPr/>
      <dgm:t>
        <a:bodyPr/>
        <a:lstStyle/>
        <a:p>
          <a:endParaRPr lang="en-US"/>
        </a:p>
      </dgm:t>
    </dgm:pt>
    <dgm:pt modelId="{B8C51F46-E470-46A4-B94F-8F96D1E1D034}" type="sibTrans" cxnId="{B76BB4E6-19A1-4536-987B-1C46CBBA7A2A}">
      <dgm:prSet/>
      <dgm:spPr/>
      <dgm:t>
        <a:bodyPr/>
        <a:lstStyle/>
        <a:p>
          <a:endParaRPr lang="en-US"/>
        </a:p>
      </dgm:t>
    </dgm:pt>
    <dgm:pt modelId="{57EFC569-1FF3-4503-8611-D32D1C2478E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Conclusion</a:t>
          </a:r>
        </a:p>
      </dgm:t>
    </dgm:pt>
    <dgm:pt modelId="{D1A686A2-7294-40DD-868B-B13CFAFAF0D8}" type="parTrans" cxnId="{CCC95410-9202-4B54-95C9-A005C47F6FED}">
      <dgm:prSet/>
      <dgm:spPr/>
      <dgm:t>
        <a:bodyPr/>
        <a:lstStyle/>
        <a:p>
          <a:endParaRPr lang="en-US"/>
        </a:p>
      </dgm:t>
    </dgm:pt>
    <dgm:pt modelId="{C161F342-C298-41AC-951D-D8C443CD2EA3}" type="sibTrans" cxnId="{CCC95410-9202-4B54-95C9-A005C47F6FED}">
      <dgm:prSet/>
      <dgm:spPr/>
      <dgm:t>
        <a:bodyPr/>
        <a:lstStyle/>
        <a:p>
          <a:endParaRPr lang="en-US"/>
        </a:p>
      </dgm:t>
    </dgm:pt>
    <dgm:pt modelId="{05B31978-4F2C-4B13-91C0-416D01E4E032}" type="pres">
      <dgm:prSet presAssocID="{868438AF-5AD3-4A27-BAF8-4E881B5A971E}" presName="root" presStyleCnt="0">
        <dgm:presLayoutVars>
          <dgm:dir/>
          <dgm:resizeHandles val="exact"/>
        </dgm:presLayoutVars>
      </dgm:prSet>
      <dgm:spPr/>
    </dgm:pt>
    <dgm:pt modelId="{B3A29925-8674-4363-ABFC-282218B1B3B2}" type="pres">
      <dgm:prSet presAssocID="{1EBA1F85-CF5D-452A-9249-B3E6D0485EB8}" presName="compNode" presStyleCnt="0"/>
      <dgm:spPr/>
    </dgm:pt>
    <dgm:pt modelId="{C50DD2CF-FC7D-4FEA-8C99-76C99AA50F2A}" type="pres">
      <dgm:prSet presAssocID="{1EBA1F85-CF5D-452A-9249-B3E6D0485EB8}" presName="iconBgRect" presStyleLbl="bgShp" presStyleIdx="0" presStyleCnt="6"/>
      <dgm:spPr/>
    </dgm:pt>
    <dgm:pt modelId="{3FA3D193-3849-4B96-9001-B4301C76E0E0}" type="pres">
      <dgm:prSet presAssocID="{1EBA1F85-CF5D-452A-9249-B3E6D0485EB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20A4D4F-4700-4A16-B71A-1128C1B19C52}" type="pres">
      <dgm:prSet presAssocID="{1EBA1F85-CF5D-452A-9249-B3E6D0485EB8}" presName="spaceRect" presStyleCnt="0"/>
      <dgm:spPr/>
    </dgm:pt>
    <dgm:pt modelId="{23796FEF-172B-4A0E-9BDF-80D5A4708369}" type="pres">
      <dgm:prSet presAssocID="{1EBA1F85-CF5D-452A-9249-B3E6D0485EB8}" presName="textRect" presStyleLbl="revTx" presStyleIdx="0" presStyleCnt="6">
        <dgm:presLayoutVars>
          <dgm:chMax val="1"/>
          <dgm:chPref val="1"/>
        </dgm:presLayoutVars>
      </dgm:prSet>
      <dgm:spPr/>
    </dgm:pt>
    <dgm:pt modelId="{8D64D2E6-7D1F-4194-9ADD-066310FF21F4}" type="pres">
      <dgm:prSet presAssocID="{87B672E6-99B0-4C09-BF55-DC1FB72EFF12}" presName="sibTrans" presStyleCnt="0"/>
      <dgm:spPr/>
    </dgm:pt>
    <dgm:pt modelId="{688C63B4-20BC-4987-A612-A19FDED4EB38}" type="pres">
      <dgm:prSet presAssocID="{3C26D8BC-DE61-4E09-9B6D-2FF3CE0D93ED}" presName="compNode" presStyleCnt="0"/>
      <dgm:spPr/>
    </dgm:pt>
    <dgm:pt modelId="{E49811A9-79DD-4663-8743-689ECCD27297}" type="pres">
      <dgm:prSet presAssocID="{3C26D8BC-DE61-4E09-9B6D-2FF3CE0D93ED}" presName="iconBgRect" presStyleLbl="bgShp" presStyleIdx="1" presStyleCnt="6"/>
      <dgm:spPr/>
    </dgm:pt>
    <dgm:pt modelId="{6A2CD296-1FC9-4D25-A4E4-08495868B006}" type="pres">
      <dgm:prSet presAssocID="{3C26D8BC-DE61-4E09-9B6D-2FF3CE0D93E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CAFB9BF-D06F-4F7B-A932-0A9CE02933E4}" type="pres">
      <dgm:prSet presAssocID="{3C26D8BC-DE61-4E09-9B6D-2FF3CE0D93ED}" presName="spaceRect" presStyleCnt="0"/>
      <dgm:spPr/>
    </dgm:pt>
    <dgm:pt modelId="{5D7634CE-43EF-4D99-9C5C-C3D638769C54}" type="pres">
      <dgm:prSet presAssocID="{3C26D8BC-DE61-4E09-9B6D-2FF3CE0D93ED}" presName="textRect" presStyleLbl="revTx" presStyleIdx="1" presStyleCnt="6">
        <dgm:presLayoutVars>
          <dgm:chMax val="1"/>
          <dgm:chPref val="1"/>
        </dgm:presLayoutVars>
      </dgm:prSet>
      <dgm:spPr/>
    </dgm:pt>
    <dgm:pt modelId="{E6ABBBE4-4785-4F87-8AD6-096B3FB10C4E}" type="pres">
      <dgm:prSet presAssocID="{711220F7-0C3A-4533-8E9A-02A488D81EFA}" presName="sibTrans" presStyleCnt="0"/>
      <dgm:spPr/>
    </dgm:pt>
    <dgm:pt modelId="{848A1D4C-B3EB-4B74-BFB4-69E1AFE9E26C}" type="pres">
      <dgm:prSet presAssocID="{536CB657-FF19-431C-8D58-97B935092252}" presName="compNode" presStyleCnt="0"/>
      <dgm:spPr/>
    </dgm:pt>
    <dgm:pt modelId="{265E8929-A39E-4104-8E00-5F5D3CBC55A6}" type="pres">
      <dgm:prSet presAssocID="{536CB657-FF19-431C-8D58-97B935092252}" presName="iconBgRect" presStyleLbl="bgShp" presStyleIdx="2" presStyleCnt="6"/>
      <dgm:spPr/>
    </dgm:pt>
    <dgm:pt modelId="{509E2758-3956-484C-BEC0-988771D7297B}" type="pres">
      <dgm:prSet presAssocID="{536CB657-FF19-431C-8D58-97B93509225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D3DDB9D-AD64-430C-8FFC-6CAF5DE96D52}" type="pres">
      <dgm:prSet presAssocID="{536CB657-FF19-431C-8D58-97B935092252}" presName="spaceRect" presStyleCnt="0"/>
      <dgm:spPr/>
    </dgm:pt>
    <dgm:pt modelId="{D12F7F91-E801-460B-A1AB-9877C52847C0}" type="pres">
      <dgm:prSet presAssocID="{536CB657-FF19-431C-8D58-97B935092252}" presName="textRect" presStyleLbl="revTx" presStyleIdx="2" presStyleCnt="6">
        <dgm:presLayoutVars>
          <dgm:chMax val="1"/>
          <dgm:chPref val="1"/>
        </dgm:presLayoutVars>
      </dgm:prSet>
      <dgm:spPr/>
    </dgm:pt>
    <dgm:pt modelId="{75D170D1-5D9C-4DB2-A4E7-D33C5F56BE5C}" type="pres">
      <dgm:prSet presAssocID="{4176EAA1-F695-46BA-B004-3C4AB3D16B1B}" presName="sibTrans" presStyleCnt="0"/>
      <dgm:spPr/>
    </dgm:pt>
    <dgm:pt modelId="{3CD73E7F-0FA8-4235-A08A-F3D99860B8FB}" type="pres">
      <dgm:prSet presAssocID="{8C2891CB-5ECF-42E6-8F77-E0CD052B6C18}" presName="compNode" presStyleCnt="0"/>
      <dgm:spPr/>
    </dgm:pt>
    <dgm:pt modelId="{02743E77-D0E4-4401-84A4-B3E98B728B62}" type="pres">
      <dgm:prSet presAssocID="{8C2891CB-5ECF-42E6-8F77-E0CD052B6C18}" presName="iconBgRect" presStyleLbl="bgShp" presStyleIdx="3" presStyleCnt="6"/>
      <dgm:spPr/>
    </dgm:pt>
    <dgm:pt modelId="{4FE5B57D-862A-4B39-9E9E-8BA110CF7758}" type="pres">
      <dgm:prSet presAssocID="{8C2891CB-5ECF-42E6-8F77-E0CD052B6C1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DB6B095-D3F2-4EA0-B59C-F225B01E5A35}" type="pres">
      <dgm:prSet presAssocID="{8C2891CB-5ECF-42E6-8F77-E0CD052B6C18}" presName="spaceRect" presStyleCnt="0"/>
      <dgm:spPr/>
    </dgm:pt>
    <dgm:pt modelId="{FBAF3414-702A-4481-8935-3B73CA7F9961}" type="pres">
      <dgm:prSet presAssocID="{8C2891CB-5ECF-42E6-8F77-E0CD052B6C18}" presName="textRect" presStyleLbl="revTx" presStyleIdx="3" presStyleCnt="6">
        <dgm:presLayoutVars>
          <dgm:chMax val="1"/>
          <dgm:chPref val="1"/>
        </dgm:presLayoutVars>
      </dgm:prSet>
      <dgm:spPr/>
    </dgm:pt>
    <dgm:pt modelId="{379D7F4A-CD19-4B03-94E2-5D3891C623D7}" type="pres">
      <dgm:prSet presAssocID="{E9900C52-616C-4128-AC1E-02E693A8DB07}" presName="sibTrans" presStyleCnt="0"/>
      <dgm:spPr/>
    </dgm:pt>
    <dgm:pt modelId="{819CD092-6AB0-41B7-95FA-B7AE4CCB6883}" type="pres">
      <dgm:prSet presAssocID="{AAD2FDF2-C891-431B-BA60-144931B438A9}" presName="compNode" presStyleCnt="0"/>
      <dgm:spPr/>
    </dgm:pt>
    <dgm:pt modelId="{95F50EEC-9200-4742-85CF-25396BD936A8}" type="pres">
      <dgm:prSet presAssocID="{AAD2FDF2-C891-431B-BA60-144931B438A9}" presName="iconBgRect" presStyleLbl="bgShp" presStyleIdx="4" presStyleCnt="6"/>
      <dgm:spPr/>
    </dgm:pt>
    <dgm:pt modelId="{5D48E27A-25EE-477A-9052-457787EE8FE4}" type="pres">
      <dgm:prSet presAssocID="{AAD2FDF2-C891-431B-BA60-144931B438A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8667BF-BAF5-4DE1-ABFE-5C8BC1B197D0}" type="pres">
      <dgm:prSet presAssocID="{AAD2FDF2-C891-431B-BA60-144931B438A9}" presName="spaceRect" presStyleCnt="0"/>
      <dgm:spPr/>
    </dgm:pt>
    <dgm:pt modelId="{0DA12EB8-5452-4BA5-92B8-F524D71399CA}" type="pres">
      <dgm:prSet presAssocID="{AAD2FDF2-C891-431B-BA60-144931B438A9}" presName="textRect" presStyleLbl="revTx" presStyleIdx="4" presStyleCnt="6">
        <dgm:presLayoutVars>
          <dgm:chMax val="1"/>
          <dgm:chPref val="1"/>
        </dgm:presLayoutVars>
      </dgm:prSet>
      <dgm:spPr/>
    </dgm:pt>
    <dgm:pt modelId="{CCEE70F9-6277-4500-B9E7-AB6FEF16E758}" type="pres">
      <dgm:prSet presAssocID="{B8C51F46-E470-46A4-B94F-8F96D1E1D034}" presName="sibTrans" presStyleCnt="0"/>
      <dgm:spPr/>
    </dgm:pt>
    <dgm:pt modelId="{CDC93904-4AFF-4572-B1F7-D72FCED57B92}" type="pres">
      <dgm:prSet presAssocID="{57EFC569-1FF3-4503-8611-D32D1C2478EF}" presName="compNode" presStyleCnt="0"/>
      <dgm:spPr/>
    </dgm:pt>
    <dgm:pt modelId="{4266BEFE-A06F-4B03-BD5A-87F7FF6DC062}" type="pres">
      <dgm:prSet presAssocID="{57EFC569-1FF3-4503-8611-D32D1C2478EF}" presName="iconBgRect" presStyleLbl="bgShp" presStyleIdx="5" presStyleCnt="6"/>
      <dgm:spPr/>
    </dgm:pt>
    <dgm:pt modelId="{41AABD34-8FA2-4319-A5F6-599FC429B9F1}" type="pres">
      <dgm:prSet presAssocID="{57EFC569-1FF3-4503-8611-D32D1C2478EF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F9F7995-C875-4AFD-9BEB-FB4D67394745}" type="pres">
      <dgm:prSet presAssocID="{57EFC569-1FF3-4503-8611-D32D1C2478EF}" presName="spaceRect" presStyleCnt="0"/>
      <dgm:spPr/>
    </dgm:pt>
    <dgm:pt modelId="{BACD2A70-8C89-429F-B942-E1DE785E310C}" type="pres">
      <dgm:prSet presAssocID="{57EFC569-1FF3-4503-8611-D32D1C2478E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C298D04-3B93-4760-B9E9-27E1207A9F5E}" type="presOf" srcId="{8C2891CB-5ECF-42E6-8F77-E0CD052B6C18}" destId="{FBAF3414-702A-4481-8935-3B73CA7F9961}" srcOrd="0" destOrd="0" presId="urn:microsoft.com/office/officeart/2018/5/layout/IconCircleLabelList"/>
    <dgm:cxn modelId="{9CC0E305-5A14-4D51-A449-78783AFC3973}" type="presOf" srcId="{3C26D8BC-DE61-4E09-9B6D-2FF3CE0D93ED}" destId="{5D7634CE-43EF-4D99-9C5C-C3D638769C54}" srcOrd="0" destOrd="0" presId="urn:microsoft.com/office/officeart/2018/5/layout/IconCircleLabelList"/>
    <dgm:cxn modelId="{CCC95410-9202-4B54-95C9-A005C47F6FED}" srcId="{868438AF-5AD3-4A27-BAF8-4E881B5A971E}" destId="{57EFC569-1FF3-4503-8611-D32D1C2478EF}" srcOrd="5" destOrd="0" parTransId="{D1A686A2-7294-40DD-868B-B13CFAFAF0D8}" sibTransId="{C161F342-C298-41AC-951D-D8C443CD2EA3}"/>
    <dgm:cxn modelId="{83AA3A13-233C-4025-B459-6413EB062D2C}" srcId="{868438AF-5AD3-4A27-BAF8-4E881B5A971E}" destId="{1EBA1F85-CF5D-452A-9249-B3E6D0485EB8}" srcOrd="0" destOrd="0" parTransId="{4B5614E0-0020-475F-B8C7-26E9A2CAE7F8}" sibTransId="{87B672E6-99B0-4C09-BF55-DC1FB72EFF12}"/>
    <dgm:cxn modelId="{C8DD0B18-9421-4EE7-B56E-A166D2521848}" type="presOf" srcId="{AAD2FDF2-C891-431B-BA60-144931B438A9}" destId="{0DA12EB8-5452-4BA5-92B8-F524D71399CA}" srcOrd="0" destOrd="0" presId="urn:microsoft.com/office/officeart/2018/5/layout/IconCircleLabelList"/>
    <dgm:cxn modelId="{F033642A-663F-4A9C-A881-EB0AB7AAFBA4}" type="presOf" srcId="{1EBA1F85-CF5D-452A-9249-B3E6D0485EB8}" destId="{23796FEF-172B-4A0E-9BDF-80D5A4708369}" srcOrd="0" destOrd="0" presId="urn:microsoft.com/office/officeart/2018/5/layout/IconCircleLabelList"/>
    <dgm:cxn modelId="{BF473537-6A54-4FD0-96AD-9A684A534EB7}" srcId="{868438AF-5AD3-4A27-BAF8-4E881B5A971E}" destId="{3C26D8BC-DE61-4E09-9B6D-2FF3CE0D93ED}" srcOrd="1" destOrd="0" parTransId="{4454ACBB-38E7-4FD5-A952-D68FE5445585}" sibTransId="{711220F7-0C3A-4533-8E9A-02A488D81EFA}"/>
    <dgm:cxn modelId="{FF4D7248-2915-41C4-ABFE-2DA4FB20C965}" type="presOf" srcId="{57EFC569-1FF3-4503-8611-D32D1C2478EF}" destId="{BACD2A70-8C89-429F-B942-E1DE785E310C}" srcOrd="0" destOrd="0" presId="urn:microsoft.com/office/officeart/2018/5/layout/IconCircleLabelList"/>
    <dgm:cxn modelId="{2792564D-BC75-4316-844E-B6E67D51638A}" type="presOf" srcId="{536CB657-FF19-431C-8D58-97B935092252}" destId="{D12F7F91-E801-460B-A1AB-9877C52847C0}" srcOrd="0" destOrd="0" presId="urn:microsoft.com/office/officeart/2018/5/layout/IconCircleLabelList"/>
    <dgm:cxn modelId="{1102B9B7-00EB-4E59-B6BB-9B96E0B1D785}" srcId="{868438AF-5AD3-4A27-BAF8-4E881B5A971E}" destId="{536CB657-FF19-431C-8D58-97B935092252}" srcOrd="2" destOrd="0" parTransId="{418E4476-C2CF-4BDD-9D47-E10D54C1E6EE}" sibTransId="{4176EAA1-F695-46BA-B004-3C4AB3D16B1B}"/>
    <dgm:cxn modelId="{571675C8-73DA-4F4B-AF5C-6CD04D074C74}" srcId="{868438AF-5AD3-4A27-BAF8-4E881B5A971E}" destId="{8C2891CB-5ECF-42E6-8F77-E0CD052B6C18}" srcOrd="3" destOrd="0" parTransId="{894308BA-E5B1-4ED7-97D3-72D80BF2AB36}" sibTransId="{E9900C52-616C-4128-AC1E-02E693A8DB07}"/>
    <dgm:cxn modelId="{B76BB4E6-19A1-4536-987B-1C46CBBA7A2A}" srcId="{868438AF-5AD3-4A27-BAF8-4E881B5A971E}" destId="{AAD2FDF2-C891-431B-BA60-144931B438A9}" srcOrd="4" destOrd="0" parTransId="{5B7C04B3-AC16-4DE7-8EBA-A0DBF129907D}" sibTransId="{B8C51F46-E470-46A4-B94F-8F96D1E1D034}"/>
    <dgm:cxn modelId="{251A6CEC-5126-4B97-9707-484628682C7A}" type="presOf" srcId="{868438AF-5AD3-4A27-BAF8-4E881B5A971E}" destId="{05B31978-4F2C-4B13-91C0-416D01E4E032}" srcOrd="0" destOrd="0" presId="urn:microsoft.com/office/officeart/2018/5/layout/IconCircleLabelList"/>
    <dgm:cxn modelId="{8818542A-AA22-4972-98C8-BB47A9A00157}" type="presParOf" srcId="{05B31978-4F2C-4B13-91C0-416D01E4E032}" destId="{B3A29925-8674-4363-ABFC-282218B1B3B2}" srcOrd="0" destOrd="0" presId="urn:microsoft.com/office/officeart/2018/5/layout/IconCircleLabelList"/>
    <dgm:cxn modelId="{A9D3179E-9789-463A-AAF3-A4876C4A2EC0}" type="presParOf" srcId="{B3A29925-8674-4363-ABFC-282218B1B3B2}" destId="{C50DD2CF-FC7D-4FEA-8C99-76C99AA50F2A}" srcOrd="0" destOrd="0" presId="urn:microsoft.com/office/officeart/2018/5/layout/IconCircleLabelList"/>
    <dgm:cxn modelId="{5F402E18-B6BF-4534-8939-85D16C69527E}" type="presParOf" srcId="{B3A29925-8674-4363-ABFC-282218B1B3B2}" destId="{3FA3D193-3849-4B96-9001-B4301C76E0E0}" srcOrd="1" destOrd="0" presId="urn:microsoft.com/office/officeart/2018/5/layout/IconCircleLabelList"/>
    <dgm:cxn modelId="{4216B085-F7E4-4880-BD1D-2A5A36B8782E}" type="presParOf" srcId="{B3A29925-8674-4363-ABFC-282218B1B3B2}" destId="{620A4D4F-4700-4A16-B71A-1128C1B19C52}" srcOrd="2" destOrd="0" presId="urn:microsoft.com/office/officeart/2018/5/layout/IconCircleLabelList"/>
    <dgm:cxn modelId="{0CDD7EBC-BF95-458F-90A8-6066BA2A04A9}" type="presParOf" srcId="{B3A29925-8674-4363-ABFC-282218B1B3B2}" destId="{23796FEF-172B-4A0E-9BDF-80D5A4708369}" srcOrd="3" destOrd="0" presId="urn:microsoft.com/office/officeart/2018/5/layout/IconCircleLabelList"/>
    <dgm:cxn modelId="{717F4241-40AC-440D-B8AA-767686B9AE07}" type="presParOf" srcId="{05B31978-4F2C-4B13-91C0-416D01E4E032}" destId="{8D64D2E6-7D1F-4194-9ADD-066310FF21F4}" srcOrd="1" destOrd="0" presId="urn:microsoft.com/office/officeart/2018/5/layout/IconCircleLabelList"/>
    <dgm:cxn modelId="{D70EA453-72C3-437E-9205-7E2C86217028}" type="presParOf" srcId="{05B31978-4F2C-4B13-91C0-416D01E4E032}" destId="{688C63B4-20BC-4987-A612-A19FDED4EB38}" srcOrd="2" destOrd="0" presId="urn:microsoft.com/office/officeart/2018/5/layout/IconCircleLabelList"/>
    <dgm:cxn modelId="{F6178734-0DBF-466C-9A3E-4F0FF87A2311}" type="presParOf" srcId="{688C63B4-20BC-4987-A612-A19FDED4EB38}" destId="{E49811A9-79DD-4663-8743-689ECCD27297}" srcOrd="0" destOrd="0" presId="urn:microsoft.com/office/officeart/2018/5/layout/IconCircleLabelList"/>
    <dgm:cxn modelId="{6C6B7097-6415-4703-95BA-7C46590248EF}" type="presParOf" srcId="{688C63B4-20BC-4987-A612-A19FDED4EB38}" destId="{6A2CD296-1FC9-4D25-A4E4-08495868B006}" srcOrd="1" destOrd="0" presId="urn:microsoft.com/office/officeart/2018/5/layout/IconCircleLabelList"/>
    <dgm:cxn modelId="{0AF04485-1D36-455D-9446-2ACD187180FD}" type="presParOf" srcId="{688C63B4-20BC-4987-A612-A19FDED4EB38}" destId="{4CAFB9BF-D06F-4F7B-A932-0A9CE02933E4}" srcOrd="2" destOrd="0" presId="urn:microsoft.com/office/officeart/2018/5/layout/IconCircleLabelList"/>
    <dgm:cxn modelId="{4794B84D-46AE-46DA-B1F3-D35509C3299F}" type="presParOf" srcId="{688C63B4-20BC-4987-A612-A19FDED4EB38}" destId="{5D7634CE-43EF-4D99-9C5C-C3D638769C54}" srcOrd="3" destOrd="0" presId="urn:microsoft.com/office/officeart/2018/5/layout/IconCircleLabelList"/>
    <dgm:cxn modelId="{5F1B59E1-74F8-475B-ADD2-75F080AC4CA2}" type="presParOf" srcId="{05B31978-4F2C-4B13-91C0-416D01E4E032}" destId="{E6ABBBE4-4785-4F87-8AD6-096B3FB10C4E}" srcOrd="3" destOrd="0" presId="urn:microsoft.com/office/officeart/2018/5/layout/IconCircleLabelList"/>
    <dgm:cxn modelId="{242CDABE-628E-4E18-B164-5831483B3F0F}" type="presParOf" srcId="{05B31978-4F2C-4B13-91C0-416D01E4E032}" destId="{848A1D4C-B3EB-4B74-BFB4-69E1AFE9E26C}" srcOrd="4" destOrd="0" presId="urn:microsoft.com/office/officeart/2018/5/layout/IconCircleLabelList"/>
    <dgm:cxn modelId="{5DC447CE-FF94-443D-A831-5CA8A83E235D}" type="presParOf" srcId="{848A1D4C-B3EB-4B74-BFB4-69E1AFE9E26C}" destId="{265E8929-A39E-4104-8E00-5F5D3CBC55A6}" srcOrd="0" destOrd="0" presId="urn:microsoft.com/office/officeart/2018/5/layout/IconCircleLabelList"/>
    <dgm:cxn modelId="{35C76AAB-7F34-4C68-9A05-FD3E6C5645F8}" type="presParOf" srcId="{848A1D4C-B3EB-4B74-BFB4-69E1AFE9E26C}" destId="{509E2758-3956-484C-BEC0-988771D7297B}" srcOrd="1" destOrd="0" presId="urn:microsoft.com/office/officeart/2018/5/layout/IconCircleLabelList"/>
    <dgm:cxn modelId="{F6E697E3-4FED-429E-83C0-767DAE8AA2F3}" type="presParOf" srcId="{848A1D4C-B3EB-4B74-BFB4-69E1AFE9E26C}" destId="{BD3DDB9D-AD64-430C-8FFC-6CAF5DE96D52}" srcOrd="2" destOrd="0" presId="urn:microsoft.com/office/officeart/2018/5/layout/IconCircleLabelList"/>
    <dgm:cxn modelId="{FBF65872-74E3-40C0-AE6B-14501E8F24D5}" type="presParOf" srcId="{848A1D4C-B3EB-4B74-BFB4-69E1AFE9E26C}" destId="{D12F7F91-E801-460B-A1AB-9877C52847C0}" srcOrd="3" destOrd="0" presId="urn:microsoft.com/office/officeart/2018/5/layout/IconCircleLabelList"/>
    <dgm:cxn modelId="{2329EAA5-5D7F-4AC8-A298-9B8080AF1EDB}" type="presParOf" srcId="{05B31978-4F2C-4B13-91C0-416D01E4E032}" destId="{75D170D1-5D9C-4DB2-A4E7-D33C5F56BE5C}" srcOrd="5" destOrd="0" presId="urn:microsoft.com/office/officeart/2018/5/layout/IconCircleLabelList"/>
    <dgm:cxn modelId="{CD2FC82D-2EAB-4025-A45B-8915013C028D}" type="presParOf" srcId="{05B31978-4F2C-4B13-91C0-416D01E4E032}" destId="{3CD73E7F-0FA8-4235-A08A-F3D99860B8FB}" srcOrd="6" destOrd="0" presId="urn:microsoft.com/office/officeart/2018/5/layout/IconCircleLabelList"/>
    <dgm:cxn modelId="{12A70247-3461-4F37-A7B6-8F0A88992112}" type="presParOf" srcId="{3CD73E7F-0FA8-4235-A08A-F3D99860B8FB}" destId="{02743E77-D0E4-4401-84A4-B3E98B728B62}" srcOrd="0" destOrd="0" presId="urn:microsoft.com/office/officeart/2018/5/layout/IconCircleLabelList"/>
    <dgm:cxn modelId="{D95D9C0E-087A-443E-B622-47C8539495A8}" type="presParOf" srcId="{3CD73E7F-0FA8-4235-A08A-F3D99860B8FB}" destId="{4FE5B57D-862A-4B39-9E9E-8BA110CF7758}" srcOrd="1" destOrd="0" presId="urn:microsoft.com/office/officeart/2018/5/layout/IconCircleLabelList"/>
    <dgm:cxn modelId="{CD1F6FE0-D268-42D0-8D80-BC2CA0DC131F}" type="presParOf" srcId="{3CD73E7F-0FA8-4235-A08A-F3D99860B8FB}" destId="{8DB6B095-D3F2-4EA0-B59C-F225B01E5A35}" srcOrd="2" destOrd="0" presId="urn:microsoft.com/office/officeart/2018/5/layout/IconCircleLabelList"/>
    <dgm:cxn modelId="{6E69A2B1-92EB-4DC8-AE77-88E589D74939}" type="presParOf" srcId="{3CD73E7F-0FA8-4235-A08A-F3D99860B8FB}" destId="{FBAF3414-702A-4481-8935-3B73CA7F9961}" srcOrd="3" destOrd="0" presId="urn:microsoft.com/office/officeart/2018/5/layout/IconCircleLabelList"/>
    <dgm:cxn modelId="{033CA1E0-31E9-4E08-9442-B5B5012EEA72}" type="presParOf" srcId="{05B31978-4F2C-4B13-91C0-416D01E4E032}" destId="{379D7F4A-CD19-4B03-94E2-5D3891C623D7}" srcOrd="7" destOrd="0" presId="urn:microsoft.com/office/officeart/2018/5/layout/IconCircleLabelList"/>
    <dgm:cxn modelId="{F7B969B8-9EC5-4489-B8D8-736EF5753879}" type="presParOf" srcId="{05B31978-4F2C-4B13-91C0-416D01E4E032}" destId="{819CD092-6AB0-41B7-95FA-B7AE4CCB6883}" srcOrd="8" destOrd="0" presId="urn:microsoft.com/office/officeart/2018/5/layout/IconCircleLabelList"/>
    <dgm:cxn modelId="{BACAF5A8-3694-4202-8C16-A2301326D04A}" type="presParOf" srcId="{819CD092-6AB0-41B7-95FA-B7AE4CCB6883}" destId="{95F50EEC-9200-4742-85CF-25396BD936A8}" srcOrd="0" destOrd="0" presId="urn:microsoft.com/office/officeart/2018/5/layout/IconCircleLabelList"/>
    <dgm:cxn modelId="{DBCC1C99-3B8B-4B40-B048-5BB0DB51530F}" type="presParOf" srcId="{819CD092-6AB0-41B7-95FA-B7AE4CCB6883}" destId="{5D48E27A-25EE-477A-9052-457787EE8FE4}" srcOrd="1" destOrd="0" presId="urn:microsoft.com/office/officeart/2018/5/layout/IconCircleLabelList"/>
    <dgm:cxn modelId="{C5FE21DD-7AE6-40DC-9227-A745EA645FB7}" type="presParOf" srcId="{819CD092-6AB0-41B7-95FA-B7AE4CCB6883}" destId="{028667BF-BAF5-4DE1-ABFE-5C8BC1B197D0}" srcOrd="2" destOrd="0" presId="urn:microsoft.com/office/officeart/2018/5/layout/IconCircleLabelList"/>
    <dgm:cxn modelId="{FEFD57C5-6125-4970-9C90-FAF73D2274DF}" type="presParOf" srcId="{819CD092-6AB0-41B7-95FA-B7AE4CCB6883}" destId="{0DA12EB8-5452-4BA5-92B8-F524D71399CA}" srcOrd="3" destOrd="0" presId="urn:microsoft.com/office/officeart/2018/5/layout/IconCircleLabelList"/>
    <dgm:cxn modelId="{5CE82CC7-E085-4E59-AC2C-3AB4E4A2329D}" type="presParOf" srcId="{05B31978-4F2C-4B13-91C0-416D01E4E032}" destId="{CCEE70F9-6277-4500-B9E7-AB6FEF16E758}" srcOrd="9" destOrd="0" presId="urn:microsoft.com/office/officeart/2018/5/layout/IconCircleLabelList"/>
    <dgm:cxn modelId="{07DDFBCB-FEE3-4132-8F07-A3CD5A766773}" type="presParOf" srcId="{05B31978-4F2C-4B13-91C0-416D01E4E032}" destId="{CDC93904-4AFF-4572-B1F7-D72FCED57B92}" srcOrd="10" destOrd="0" presId="urn:microsoft.com/office/officeart/2018/5/layout/IconCircleLabelList"/>
    <dgm:cxn modelId="{87CFD0D3-ACC8-43B2-BCC3-3BCDD4439F97}" type="presParOf" srcId="{CDC93904-4AFF-4572-B1F7-D72FCED57B92}" destId="{4266BEFE-A06F-4B03-BD5A-87F7FF6DC062}" srcOrd="0" destOrd="0" presId="urn:microsoft.com/office/officeart/2018/5/layout/IconCircleLabelList"/>
    <dgm:cxn modelId="{274AEEF9-BE32-47BA-9D27-7622844E2811}" type="presParOf" srcId="{CDC93904-4AFF-4572-B1F7-D72FCED57B92}" destId="{41AABD34-8FA2-4319-A5F6-599FC429B9F1}" srcOrd="1" destOrd="0" presId="urn:microsoft.com/office/officeart/2018/5/layout/IconCircleLabelList"/>
    <dgm:cxn modelId="{F6E1ADAA-2D80-4F09-B371-25DEEA1AFC1F}" type="presParOf" srcId="{CDC93904-4AFF-4572-B1F7-D72FCED57B92}" destId="{CF9F7995-C875-4AFD-9BEB-FB4D67394745}" srcOrd="2" destOrd="0" presId="urn:microsoft.com/office/officeart/2018/5/layout/IconCircleLabelList"/>
    <dgm:cxn modelId="{5E9DDEC3-E391-4350-B7BA-7299940F241E}" type="presParOf" srcId="{CDC93904-4AFF-4572-B1F7-D72FCED57B92}" destId="{BACD2A70-8C89-429F-B942-E1DE785E31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AC04F9-0DBE-4DA7-8E6E-463760FA18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5876D-E46D-49E9-91CF-C1931D128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Summarize important background research and EDA</a:t>
          </a:r>
        </a:p>
      </dgm:t>
    </dgm:pt>
    <dgm:pt modelId="{7407F62E-F29C-4D06-8B10-0312D6C1AAF7}" type="parTrans" cxnId="{2F118743-9F13-43F9-999B-3CD5FCA55AD6}">
      <dgm:prSet/>
      <dgm:spPr/>
      <dgm:t>
        <a:bodyPr/>
        <a:lstStyle/>
        <a:p>
          <a:endParaRPr lang="en-US"/>
        </a:p>
      </dgm:t>
    </dgm:pt>
    <dgm:pt modelId="{E6E34136-CDCF-4355-BC1D-F1948E615949}" type="sibTrans" cxnId="{2F118743-9F13-43F9-999B-3CD5FCA55AD6}">
      <dgm:prSet/>
      <dgm:spPr/>
      <dgm:t>
        <a:bodyPr/>
        <a:lstStyle/>
        <a:p>
          <a:endParaRPr lang="en-US"/>
        </a:p>
      </dgm:t>
    </dgm:pt>
    <dgm:pt modelId="{2646E8F0-50F2-459A-B366-3F09AA543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 the SMART questions by building models</a:t>
          </a:r>
        </a:p>
      </dgm:t>
    </dgm:pt>
    <dgm:pt modelId="{71299779-E50A-488F-A658-4AE6EDAA9A00}" type="parTrans" cxnId="{71506232-CA49-4827-9167-72B9E21FF9B5}">
      <dgm:prSet/>
      <dgm:spPr/>
      <dgm:t>
        <a:bodyPr/>
        <a:lstStyle/>
        <a:p>
          <a:endParaRPr lang="en-US"/>
        </a:p>
      </dgm:t>
    </dgm:pt>
    <dgm:pt modelId="{F813E4B7-88D1-427A-9882-B3A6D0D7D598}" type="sibTrans" cxnId="{71506232-CA49-4827-9167-72B9E21FF9B5}">
      <dgm:prSet/>
      <dgm:spPr/>
      <dgm:t>
        <a:bodyPr/>
        <a:lstStyle/>
        <a:p>
          <a:endParaRPr lang="en-US"/>
        </a:p>
      </dgm:t>
    </dgm:pt>
    <dgm:pt modelId="{F3E8CFF6-1234-4FCE-824D-1F6D036F0498}" type="pres">
      <dgm:prSet presAssocID="{E5AC04F9-0DBE-4DA7-8E6E-463760FA1889}" presName="root" presStyleCnt="0">
        <dgm:presLayoutVars>
          <dgm:dir/>
          <dgm:resizeHandles val="exact"/>
        </dgm:presLayoutVars>
      </dgm:prSet>
      <dgm:spPr/>
    </dgm:pt>
    <dgm:pt modelId="{B93A25C3-E620-4FB4-A7D8-13CB113A1F13}" type="pres">
      <dgm:prSet presAssocID="{7CD5876D-E46D-49E9-91CF-C1931D1283EA}" presName="compNode" presStyleCnt="0"/>
      <dgm:spPr/>
    </dgm:pt>
    <dgm:pt modelId="{582F7ECA-59C9-4DC6-9148-43B42DD9A16E}" type="pres">
      <dgm:prSet presAssocID="{7CD5876D-E46D-49E9-91CF-C1931D1283EA}" presName="bgRect" presStyleLbl="bgShp" presStyleIdx="0" presStyleCnt="2"/>
      <dgm:spPr/>
    </dgm:pt>
    <dgm:pt modelId="{001DAF18-7CA2-4C66-9943-1AF85CE79D82}" type="pres">
      <dgm:prSet presAssocID="{7CD5876D-E46D-49E9-91CF-C1931D128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83660A-FA2A-4EC1-B134-9EACDFCB9DE8}" type="pres">
      <dgm:prSet presAssocID="{7CD5876D-E46D-49E9-91CF-C1931D1283EA}" presName="spaceRect" presStyleCnt="0"/>
      <dgm:spPr/>
    </dgm:pt>
    <dgm:pt modelId="{6ADF7DF4-91F8-4043-A8DC-49420DC28EC5}" type="pres">
      <dgm:prSet presAssocID="{7CD5876D-E46D-49E9-91CF-C1931D1283EA}" presName="parTx" presStyleLbl="revTx" presStyleIdx="0" presStyleCnt="2">
        <dgm:presLayoutVars>
          <dgm:chMax val="0"/>
          <dgm:chPref val="0"/>
        </dgm:presLayoutVars>
      </dgm:prSet>
      <dgm:spPr/>
    </dgm:pt>
    <dgm:pt modelId="{F90ACE04-0E1B-4CA1-B426-3A6C7FD40758}" type="pres">
      <dgm:prSet presAssocID="{E6E34136-CDCF-4355-BC1D-F1948E615949}" presName="sibTrans" presStyleCnt="0"/>
      <dgm:spPr/>
    </dgm:pt>
    <dgm:pt modelId="{F155B44B-539A-4DBA-8A55-5216E6FC501B}" type="pres">
      <dgm:prSet presAssocID="{2646E8F0-50F2-459A-B366-3F09AA54344B}" presName="compNode" presStyleCnt="0"/>
      <dgm:spPr/>
    </dgm:pt>
    <dgm:pt modelId="{D15E25D2-31D6-4EC4-9D2C-2A4F84D8823B}" type="pres">
      <dgm:prSet presAssocID="{2646E8F0-50F2-459A-B366-3F09AA54344B}" presName="bgRect" presStyleLbl="bgShp" presStyleIdx="1" presStyleCnt="2" custLinFactNeighborX="-68499" custLinFactNeighborY="9564"/>
      <dgm:spPr/>
    </dgm:pt>
    <dgm:pt modelId="{E8DE0814-12EF-4BF4-82EE-14767206520B}" type="pres">
      <dgm:prSet presAssocID="{2646E8F0-50F2-459A-B366-3F09AA543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CA9E937-7731-405E-A425-29243857CD99}" type="pres">
      <dgm:prSet presAssocID="{2646E8F0-50F2-459A-B366-3F09AA54344B}" presName="spaceRect" presStyleCnt="0"/>
      <dgm:spPr/>
    </dgm:pt>
    <dgm:pt modelId="{86260486-01C0-4FAC-AD54-0781B4264316}" type="pres">
      <dgm:prSet presAssocID="{2646E8F0-50F2-459A-B366-3F09AA54344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506232-CA49-4827-9167-72B9E21FF9B5}" srcId="{E5AC04F9-0DBE-4DA7-8E6E-463760FA1889}" destId="{2646E8F0-50F2-459A-B366-3F09AA54344B}" srcOrd="1" destOrd="0" parTransId="{71299779-E50A-488F-A658-4AE6EDAA9A00}" sibTransId="{F813E4B7-88D1-427A-9882-B3A6D0D7D598}"/>
    <dgm:cxn modelId="{2F118743-9F13-43F9-999B-3CD5FCA55AD6}" srcId="{E5AC04F9-0DBE-4DA7-8E6E-463760FA1889}" destId="{7CD5876D-E46D-49E9-91CF-C1931D1283EA}" srcOrd="0" destOrd="0" parTransId="{7407F62E-F29C-4D06-8B10-0312D6C1AAF7}" sibTransId="{E6E34136-CDCF-4355-BC1D-F1948E615949}"/>
    <dgm:cxn modelId="{34676944-3F1D-42CD-811E-B89136ACDB39}" type="presOf" srcId="{7CD5876D-E46D-49E9-91CF-C1931D1283EA}" destId="{6ADF7DF4-91F8-4043-A8DC-49420DC28EC5}" srcOrd="0" destOrd="0" presId="urn:microsoft.com/office/officeart/2018/2/layout/IconVerticalSolidList"/>
    <dgm:cxn modelId="{F8B912A7-2236-4F12-9BE5-3F9331D26B7B}" type="presOf" srcId="{E5AC04F9-0DBE-4DA7-8E6E-463760FA1889}" destId="{F3E8CFF6-1234-4FCE-824D-1F6D036F0498}" srcOrd="0" destOrd="0" presId="urn:microsoft.com/office/officeart/2018/2/layout/IconVerticalSolidList"/>
    <dgm:cxn modelId="{56753FE2-1FE8-4709-BF38-2F733D4BAFD0}" type="presOf" srcId="{2646E8F0-50F2-459A-B366-3F09AA54344B}" destId="{86260486-01C0-4FAC-AD54-0781B4264316}" srcOrd="0" destOrd="0" presId="urn:microsoft.com/office/officeart/2018/2/layout/IconVerticalSolidList"/>
    <dgm:cxn modelId="{71A40619-31B1-4F59-A7CE-8E93EF0FCCA8}" type="presParOf" srcId="{F3E8CFF6-1234-4FCE-824D-1F6D036F0498}" destId="{B93A25C3-E620-4FB4-A7D8-13CB113A1F13}" srcOrd="0" destOrd="0" presId="urn:microsoft.com/office/officeart/2018/2/layout/IconVerticalSolidList"/>
    <dgm:cxn modelId="{34243267-E27A-4E4C-BBAF-0F560B0A3636}" type="presParOf" srcId="{B93A25C3-E620-4FB4-A7D8-13CB113A1F13}" destId="{582F7ECA-59C9-4DC6-9148-43B42DD9A16E}" srcOrd="0" destOrd="0" presId="urn:microsoft.com/office/officeart/2018/2/layout/IconVerticalSolidList"/>
    <dgm:cxn modelId="{1E7D4017-7058-436D-A1E6-2EB827A43020}" type="presParOf" srcId="{B93A25C3-E620-4FB4-A7D8-13CB113A1F13}" destId="{001DAF18-7CA2-4C66-9943-1AF85CE79D82}" srcOrd="1" destOrd="0" presId="urn:microsoft.com/office/officeart/2018/2/layout/IconVerticalSolidList"/>
    <dgm:cxn modelId="{80726E50-BD30-4137-8780-8FE3921B10DA}" type="presParOf" srcId="{B93A25C3-E620-4FB4-A7D8-13CB113A1F13}" destId="{9683660A-FA2A-4EC1-B134-9EACDFCB9DE8}" srcOrd="2" destOrd="0" presId="urn:microsoft.com/office/officeart/2018/2/layout/IconVerticalSolidList"/>
    <dgm:cxn modelId="{A0443960-7417-4283-A67E-45DACA2EEE67}" type="presParOf" srcId="{B93A25C3-E620-4FB4-A7D8-13CB113A1F13}" destId="{6ADF7DF4-91F8-4043-A8DC-49420DC28EC5}" srcOrd="3" destOrd="0" presId="urn:microsoft.com/office/officeart/2018/2/layout/IconVerticalSolidList"/>
    <dgm:cxn modelId="{3A4E2708-76B5-4E38-99F6-69D02E7D5E52}" type="presParOf" srcId="{F3E8CFF6-1234-4FCE-824D-1F6D036F0498}" destId="{F90ACE04-0E1B-4CA1-B426-3A6C7FD40758}" srcOrd="1" destOrd="0" presId="urn:microsoft.com/office/officeart/2018/2/layout/IconVerticalSolidList"/>
    <dgm:cxn modelId="{06478B6C-D2EA-48FB-9CFC-2948D28E9FEF}" type="presParOf" srcId="{F3E8CFF6-1234-4FCE-824D-1F6D036F0498}" destId="{F155B44B-539A-4DBA-8A55-5216E6FC501B}" srcOrd="2" destOrd="0" presId="urn:microsoft.com/office/officeart/2018/2/layout/IconVerticalSolidList"/>
    <dgm:cxn modelId="{1E726DC7-E46B-48F1-8FAC-5B7A23C11DD2}" type="presParOf" srcId="{F155B44B-539A-4DBA-8A55-5216E6FC501B}" destId="{D15E25D2-31D6-4EC4-9D2C-2A4F84D8823B}" srcOrd="0" destOrd="0" presId="urn:microsoft.com/office/officeart/2018/2/layout/IconVerticalSolidList"/>
    <dgm:cxn modelId="{B7EE3887-9292-4BBA-8B06-6FF8C345CBCA}" type="presParOf" srcId="{F155B44B-539A-4DBA-8A55-5216E6FC501B}" destId="{E8DE0814-12EF-4BF4-82EE-14767206520B}" srcOrd="1" destOrd="0" presId="urn:microsoft.com/office/officeart/2018/2/layout/IconVerticalSolidList"/>
    <dgm:cxn modelId="{8DA00D76-03E6-46D4-8802-9BC69E4DEFFA}" type="presParOf" srcId="{F155B44B-539A-4DBA-8A55-5216E6FC501B}" destId="{2CA9E937-7731-405E-A425-29243857CD99}" srcOrd="2" destOrd="0" presId="urn:microsoft.com/office/officeart/2018/2/layout/IconVerticalSolidList"/>
    <dgm:cxn modelId="{14DF0C12-4BE7-4C37-A1D9-44AF9B7BB302}" type="presParOf" srcId="{F155B44B-539A-4DBA-8A55-5216E6FC501B}" destId="{86260486-01C0-4FAC-AD54-0781B4264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DD2CF-FC7D-4FEA-8C99-76C99AA50F2A}">
      <dsp:nvSpPr>
        <dsp:cNvPr id="0" name=""/>
        <dsp:cNvSpPr/>
      </dsp:nvSpPr>
      <dsp:spPr>
        <a:xfrm>
          <a:off x="312326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3D193-3849-4B96-9001-B4301C76E0E0}">
      <dsp:nvSpPr>
        <dsp:cNvPr id="0" name=""/>
        <dsp:cNvSpPr/>
      </dsp:nvSpPr>
      <dsp:spPr>
        <a:xfrm>
          <a:off x="520047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96FEF-172B-4A0E-9BDF-80D5A4708369}">
      <dsp:nvSpPr>
        <dsp:cNvPr id="0" name=""/>
        <dsp:cNvSpPr/>
      </dsp:nvSpPr>
      <dsp:spPr>
        <a:xfrm>
          <a:off x="745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Purpose</a:t>
          </a:r>
        </a:p>
      </dsp:txBody>
      <dsp:txXfrm>
        <a:off x="745" y="2192373"/>
        <a:ext cx="1597851" cy="1390318"/>
      </dsp:txXfrm>
    </dsp:sp>
    <dsp:sp modelId="{E49811A9-79DD-4663-8743-689ECCD27297}">
      <dsp:nvSpPr>
        <dsp:cNvPr id="0" name=""/>
        <dsp:cNvSpPr/>
      </dsp:nvSpPr>
      <dsp:spPr>
        <a:xfrm>
          <a:off x="2189802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CD296-1FC9-4D25-A4E4-08495868B006}">
      <dsp:nvSpPr>
        <dsp:cNvPr id="0" name=""/>
        <dsp:cNvSpPr/>
      </dsp:nvSpPr>
      <dsp:spPr>
        <a:xfrm>
          <a:off x="2397523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634CE-43EF-4D99-9C5C-C3D638769C54}">
      <dsp:nvSpPr>
        <dsp:cNvPr id="0" name=""/>
        <dsp:cNvSpPr/>
      </dsp:nvSpPr>
      <dsp:spPr>
        <a:xfrm>
          <a:off x="1878221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Smart questions</a:t>
          </a:r>
        </a:p>
      </dsp:txBody>
      <dsp:txXfrm>
        <a:off x="1878221" y="2192373"/>
        <a:ext cx="1597851" cy="1390318"/>
      </dsp:txXfrm>
    </dsp:sp>
    <dsp:sp modelId="{265E8929-A39E-4104-8E00-5F5D3CBC55A6}">
      <dsp:nvSpPr>
        <dsp:cNvPr id="0" name=""/>
        <dsp:cNvSpPr/>
      </dsp:nvSpPr>
      <dsp:spPr>
        <a:xfrm>
          <a:off x="4067277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E2758-3956-484C-BEC0-988771D7297B}">
      <dsp:nvSpPr>
        <dsp:cNvPr id="0" name=""/>
        <dsp:cNvSpPr/>
      </dsp:nvSpPr>
      <dsp:spPr>
        <a:xfrm>
          <a:off x="4274998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F7F91-E801-460B-A1AB-9877C52847C0}">
      <dsp:nvSpPr>
        <dsp:cNvPr id="0" name=""/>
        <dsp:cNvSpPr/>
      </dsp:nvSpPr>
      <dsp:spPr>
        <a:xfrm>
          <a:off x="3755696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Data Overview</a:t>
          </a:r>
        </a:p>
      </dsp:txBody>
      <dsp:txXfrm>
        <a:off x="3755696" y="2192373"/>
        <a:ext cx="1597851" cy="1390318"/>
      </dsp:txXfrm>
    </dsp:sp>
    <dsp:sp modelId="{02743E77-D0E4-4401-84A4-B3E98B728B62}">
      <dsp:nvSpPr>
        <dsp:cNvPr id="0" name=""/>
        <dsp:cNvSpPr/>
      </dsp:nvSpPr>
      <dsp:spPr>
        <a:xfrm>
          <a:off x="5944753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5B57D-862A-4B39-9E9E-8BA110CF7758}">
      <dsp:nvSpPr>
        <dsp:cNvPr id="0" name=""/>
        <dsp:cNvSpPr/>
      </dsp:nvSpPr>
      <dsp:spPr>
        <a:xfrm>
          <a:off x="6152474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F3414-702A-4481-8935-3B73CA7F9961}">
      <dsp:nvSpPr>
        <dsp:cNvPr id="0" name=""/>
        <dsp:cNvSpPr/>
      </dsp:nvSpPr>
      <dsp:spPr>
        <a:xfrm>
          <a:off x="5633172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Data Analysis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Using visualization</a:t>
          </a:r>
        </a:p>
      </dsp:txBody>
      <dsp:txXfrm>
        <a:off x="5633172" y="2192373"/>
        <a:ext cx="1597851" cy="1390318"/>
      </dsp:txXfrm>
    </dsp:sp>
    <dsp:sp modelId="{95F50EEC-9200-4742-85CF-25396BD936A8}">
      <dsp:nvSpPr>
        <dsp:cNvPr id="0" name=""/>
        <dsp:cNvSpPr/>
      </dsp:nvSpPr>
      <dsp:spPr>
        <a:xfrm>
          <a:off x="7822229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8E27A-25EE-477A-9052-457787EE8FE4}">
      <dsp:nvSpPr>
        <dsp:cNvPr id="0" name=""/>
        <dsp:cNvSpPr/>
      </dsp:nvSpPr>
      <dsp:spPr>
        <a:xfrm>
          <a:off x="8029949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12EB8-5452-4BA5-92B8-F524D71399CA}">
      <dsp:nvSpPr>
        <dsp:cNvPr id="0" name=""/>
        <dsp:cNvSpPr/>
      </dsp:nvSpPr>
      <dsp:spPr>
        <a:xfrm>
          <a:off x="7510648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Addressing SMART Questions Building Models</a:t>
          </a:r>
        </a:p>
      </dsp:txBody>
      <dsp:txXfrm>
        <a:off x="7510648" y="2192373"/>
        <a:ext cx="1597851" cy="1390318"/>
      </dsp:txXfrm>
    </dsp:sp>
    <dsp:sp modelId="{4266BEFE-A06F-4B03-BD5A-87F7FF6DC062}">
      <dsp:nvSpPr>
        <dsp:cNvPr id="0" name=""/>
        <dsp:cNvSpPr/>
      </dsp:nvSpPr>
      <dsp:spPr>
        <a:xfrm>
          <a:off x="9699704" y="914091"/>
          <a:ext cx="974689" cy="9746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ABD34-8FA2-4319-A5F6-599FC429B9F1}">
      <dsp:nvSpPr>
        <dsp:cNvPr id="0" name=""/>
        <dsp:cNvSpPr/>
      </dsp:nvSpPr>
      <dsp:spPr>
        <a:xfrm>
          <a:off x="9907425" y="1121812"/>
          <a:ext cx="559248" cy="559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D2A70-8C89-429F-B942-E1DE785E310C}">
      <dsp:nvSpPr>
        <dsp:cNvPr id="0" name=""/>
        <dsp:cNvSpPr/>
      </dsp:nvSpPr>
      <dsp:spPr>
        <a:xfrm>
          <a:off x="9388123" y="2192373"/>
          <a:ext cx="1597851" cy="139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Conclusion</a:t>
          </a:r>
        </a:p>
      </dsp:txBody>
      <dsp:txXfrm>
        <a:off x="9388123" y="2192373"/>
        <a:ext cx="1597851" cy="1390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7ECA-59C9-4DC6-9148-43B42DD9A16E}">
      <dsp:nvSpPr>
        <dsp:cNvPr id="0" name=""/>
        <dsp:cNvSpPr/>
      </dsp:nvSpPr>
      <dsp:spPr>
        <a:xfrm>
          <a:off x="0" y="626370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F18-7CA2-4C66-9943-1AF85CE79D82}">
      <dsp:nvSpPr>
        <dsp:cNvPr id="0" name=""/>
        <dsp:cNvSpPr/>
      </dsp:nvSpPr>
      <dsp:spPr>
        <a:xfrm>
          <a:off x="349803" y="886555"/>
          <a:ext cx="636007" cy="636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F7DF4-91F8-4043-A8DC-49420DC28EC5}">
      <dsp:nvSpPr>
        <dsp:cNvPr id="0" name=""/>
        <dsp:cNvSpPr/>
      </dsp:nvSpPr>
      <dsp:spPr>
        <a:xfrm>
          <a:off x="1335615" y="626370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Summarize important background research and EDA</a:t>
          </a:r>
        </a:p>
      </dsp:txBody>
      <dsp:txXfrm>
        <a:off x="1335615" y="626370"/>
        <a:ext cx="8514554" cy="1156376"/>
      </dsp:txXfrm>
    </dsp:sp>
    <dsp:sp modelId="{D15E25D2-31D6-4EC4-9D2C-2A4F84D8823B}">
      <dsp:nvSpPr>
        <dsp:cNvPr id="0" name=""/>
        <dsp:cNvSpPr/>
      </dsp:nvSpPr>
      <dsp:spPr>
        <a:xfrm>
          <a:off x="0" y="2182437"/>
          <a:ext cx="9850170" cy="1156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0814-12EF-4BF4-82EE-14767206520B}">
      <dsp:nvSpPr>
        <dsp:cNvPr id="0" name=""/>
        <dsp:cNvSpPr/>
      </dsp:nvSpPr>
      <dsp:spPr>
        <a:xfrm>
          <a:off x="349803" y="2332026"/>
          <a:ext cx="636007" cy="636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486-01C0-4FAC-AD54-0781B4264316}">
      <dsp:nvSpPr>
        <dsp:cNvPr id="0" name=""/>
        <dsp:cNvSpPr/>
      </dsp:nvSpPr>
      <dsp:spPr>
        <a:xfrm>
          <a:off x="1335615" y="2071841"/>
          <a:ext cx="8514554" cy="115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3" tIns="122383" rIns="122383" bIns="122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Answer the SMART questions by building models</a:t>
          </a:r>
        </a:p>
      </dsp:txBody>
      <dsp:txXfrm>
        <a:off x="1335615" y="2071841"/>
        <a:ext cx="8514554" cy="1156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anger.blogspot.com/2009/01/another-number-1-for-texas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5" y="440659"/>
            <a:ext cx="8351483" cy="3153459"/>
          </a:xfrm>
        </p:spPr>
        <p:txBody>
          <a:bodyPr/>
          <a:lstStyle/>
          <a:p>
            <a:r>
              <a:rPr lang="en-US" sz="6000" dirty="0"/>
              <a:t>US Highway </a:t>
            </a:r>
            <a:r>
              <a:rPr lang="en-US" sz="6000" dirty="0" err="1"/>
              <a:t>RailRoad</a:t>
            </a:r>
            <a:r>
              <a:rPr lang="en-US" sz="6000" dirty="0"/>
              <a:t> Crossing Accident</a:t>
            </a:r>
            <a:br>
              <a:rPr lang="en-US" sz="3200" b="1" i="0" dirty="0">
                <a:solidFill>
                  <a:srgbClr val="202124"/>
                </a:solidFill>
                <a:effectLst/>
                <a:latin typeface="zeitung"/>
              </a:rPr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34" y="4050928"/>
            <a:ext cx="5595274" cy="2366413"/>
          </a:xfrm>
        </p:spPr>
        <p:txBody>
          <a:bodyPr/>
          <a:lstStyle/>
          <a:p>
            <a:r>
              <a:rPr lang="en-US" sz="2400" b="1" dirty="0"/>
              <a:t>DATS 6103 PROJECT</a:t>
            </a:r>
          </a:p>
          <a:p>
            <a:r>
              <a:rPr lang="en-US" sz="2000" b="1" dirty="0"/>
              <a:t>Team 3 Members:  </a:t>
            </a:r>
          </a:p>
          <a:p>
            <a:r>
              <a:rPr lang="en-US" sz="2000" dirty="0"/>
              <a:t>      Aakash Hariharan</a:t>
            </a:r>
          </a:p>
          <a:p>
            <a:r>
              <a:rPr lang="en-US" sz="2000" b="1" dirty="0"/>
              <a:t>      </a:t>
            </a:r>
            <a:r>
              <a:rPr lang="en-US" sz="2000" dirty="0"/>
              <a:t>Abhilasha Singh</a:t>
            </a:r>
          </a:p>
          <a:p>
            <a:r>
              <a:rPr lang="en-US" sz="2000" dirty="0"/>
              <a:t>      Trisha Singh</a:t>
            </a:r>
          </a:p>
          <a:p>
            <a:r>
              <a:rPr lang="en-US" sz="2000" dirty="0"/>
              <a:t>      Vishal </a:t>
            </a:r>
            <a:r>
              <a:rPr lang="en-US" sz="2000" dirty="0" err="1"/>
              <a:t>Fulsundar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5" name="Picture 14" descr="A car on the tracks&#10;&#10;Description automatically generated">
            <a:extLst>
              <a:ext uri="{FF2B5EF4-FFF2-40B4-BE49-F238E27FC236}">
                <a16:creationId xmlns:a16="http://schemas.microsoft.com/office/drawing/2014/main" id="{CF981C75-31A8-D533-9E13-6E51E49F5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5999" y="2807071"/>
            <a:ext cx="5175183" cy="36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A6BD-3D43-5187-8D97-951ED257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2E4D6A4-1986-2249-E7A0-979383725C6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FEC8C0-EEA2-C3EA-D03D-37FED9549A0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A94A1-9A89-60DD-B0DF-97749A6DD07D}"/>
              </a:ext>
            </a:extLst>
          </p:cNvPr>
          <p:cNvSpPr txBox="1"/>
          <p:nvPr/>
        </p:nvSpPr>
        <p:spPr>
          <a:xfrm>
            <a:off x="216543" y="4225463"/>
            <a:ext cx="63044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AND VISIBILITY 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Clear weather is linked to a significant number of incidents. Additionally, when examining the visibility graph, we observe that 50% of incidents occur during daylight hours, followed by 38% during nighttime.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BDC25-A765-D6C4-F979-96EFA727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1" y="996155"/>
            <a:ext cx="6191249" cy="3553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8F635-9BDC-D777-9AFC-4B312287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347159"/>
            <a:ext cx="2886076" cy="2148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BAF4AE-E921-80BD-B960-9F2AC47BA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64" y="996155"/>
            <a:ext cx="5348740" cy="3423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2ABBE6-041B-3F8B-37F8-C1CD173EC155}"/>
              </a:ext>
            </a:extLst>
          </p:cNvPr>
          <p:cNvSpPr txBox="1"/>
          <p:nvPr/>
        </p:nvSpPr>
        <p:spPr>
          <a:xfrm>
            <a:off x="6391338" y="4498058"/>
            <a:ext cx="5695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number of incidents occur during daylight hours with clear skies.</a:t>
            </a:r>
          </a:p>
        </p:txBody>
      </p:sp>
    </p:spTree>
    <p:extLst>
      <p:ext uri="{BB962C8B-B14F-4D97-AF65-F5344CB8AC3E}">
        <p14:creationId xmlns:p14="http://schemas.microsoft.com/office/powerpoint/2010/main" val="143541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7062A-D122-E1F0-81FA-C50E3BF8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A0C4E19-1F41-32DB-5A9C-3144591441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A4A9F02-CCC0-66C1-29A3-16D69B8B512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6B047-AC49-A6F2-A775-20138F2845CB}"/>
              </a:ext>
            </a:extLst>
          </p:cNvPr>
          <p:cNvSpPr txBox="1"/>
          <p:nvPr/>
        </p:nvSpPr>
        <p:spPr>
          <a:xfrm>
            <a:off x="216543" y="4173638"/>
            <a:ext cx="42248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SPEED :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speeds less than 50 have the highest incident count</a:t>
            </a:r>
            <a:r>
              <a:rPr lang="en-US" sz="2000" dirty="0"/>
              <a:t>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15DE66-9C3B-8933-7A27-CD84C233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420" y="1052612"/>
            <a:ext cx="4093755" cy="3005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7A6D0-C288-8509-CF08-ECC1DEBF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397" y="1052612"/>
            <a:ext cx="3912133" cy="3005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CB7FD7-327E-7D69-3C85-729ECF62F28C}"/>
              </a:ext>
            </a:extLst>
          </p:cNvPr>
          <p:cNvSpPr txBox="1"/>
          <p:nvPr/>
        </p:nvSpPr>
        <p:spPr>
          <a:xfrm>
            <a:off x="4384221" y="4120409"/>
            <a:ext cx="42930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significant difference between severity and train speed, but a slight increase in severity can be observed with higher speeds.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5D0F1-D8AE-B6AC-F0AF-3D405C3D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15" y="1052612"/>
            <a:ext cx="4093755" cy="30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D946C-F527-56DC-B427-280C0BE9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88EF6EE-6845-F10B-855C-E4CE6D013E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5" y="1943100"/>
            <a:ext cx="3279118" cy="328204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7DFE952-F04A-80E6-250E-F73800EF29D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31AD9-2075-A01F-A624-8954D3362011}"/>
              </a:ext>
            </a:extLst>
          </p:cNvPr>
          <p:cNvSpPr txBox="1"/>
          <p:nvPr/>
        </p:nvSpPr>
        <p:spPr>
          <a:xfrm>
            <a:off x="476924" y="973604"/>
            <a:ext cx="11543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1.How can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identify accident-prone locations in USA based on accident frequency over the past 46 years and what are the key factors contributing to the higher frequency of accidents in these areas?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099D9-68F3-FBD5-1CB2-AE146FF7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848" y="1751810"/>
            <a:ext cx="5400675" cy="3664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AF3E3A-4DCB-9861-3DF8-CA14F62C3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42" y="1943100"/>
            <a:ext cx="2339958" cy="17595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F88471-FB1A-17ED-483F-3A5C5A6A1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508" y="3949597"/>
            <a:ext cx="2898994" cy="974828"/>
          </a:xfrm>
          <a:prstGeom prst="rect">
            <a:avLst/>
          </a:prstGeom>
        </p:spPr>
      </p:pic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5564295E-1D80-44D8-F4A2-1AEFCEEBE103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2092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19911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C626B-4E13-50BD-61D1-36A97E1A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551BEE-D786-6090-300C-13D67F6FB91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FDF5C-07ED-C02E-F8A0-20B4A572C38E}"/>
              </a:ext>
            </a:extLst>
          </p:cNvPr>
          <p:cNvSpPr txBox="1"/>
          <p:nvPr/>
        </p:nvSpPr>
        <p:spPr>
          <a:xfrm>
            <a:off x="476924" y="973604"/>
            <a:ext cx="11543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1.How can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identify accident-prone locations in USA based on accident frequency over the past 46 years and what are the key factors contributing to the higher frequency of accidents in these areas?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12D3E-D878-A1D8-99A9-CA0335B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19936"/>
            <a:ext cx="6076950" cy="308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837A3-55B1-2CF8-9660-3D4155D9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31" y="4705351"/>
            <a:ext cx="2432133" cy="727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6C42A-3FF3-A951-E1E8-A1D5491A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00" y="5153025"/>
            <a:ext cx="3892750" cy="254013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1054E2-F412-1F40-ADA2-3D801B990DF4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8569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 Clustering model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40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B9F8-06A0-ABDB-8E2F-D35C4B455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4D4949-0BFA-8058-2FDF-E2D6D5EE2787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4FAE-CB7B-9C7F-C2AB-5AE55FA32B2F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DE6B5D7-34A8-3069-8B72-E9038B7636AE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8569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24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B66F4-F5CF-E2C7-CB85-BBA0462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B5F9BC-591E-D29D-C2A5-76459181342C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F34CF-A7E5-E20C-C682-61E5BC4F9A03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13E758B-7C06-64AC-690A-9330E89E61AB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8569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5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E438C-7D48-AC0D-4428-4BDAA78C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37EE6D6-5FDE-3B2F-5031-B8725E6DF77D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2E879-27C9-6C52-7F4F-6FC4E854697D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FD046073-70DC-1094-2195-4FF18B93E2F6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8569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1712A-CBFC-A965-0CEF-0954BFEB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29C77AC-3B19-572C-E1B2-37F73DFFB7F4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768EE-6BAB-F7BA-3BA1-41594EC2FEDC}"/>
              </a:ext>
            </a:extLst>
          </p:cNvPr>
          <p:cNvSpPr txBox="1"/>
          <p:nvPr/>
        </p:nvSpPr>
        <p:spPr>
          <a:xfrm>
            <a:off x="476924" y="973604"/>
            <a:ext cx="1154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predict the severity of a driver's injury in a railroad crossing accident using factors like weather, crossing type etc.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B4868EB-4BBB-C654-E58C-D338784B6863}"/>
              </a:ext>
            </a:extLst>
          </p:cNvPr>
          <p:cNvSpPr txBox="1">
            <a:spLocks/>
          </p:cNvSpPr>
          <p:nvPr/>
        </p:nvSpPr>
        <p:spPr>
          <a:xfrm>
            <a:off x="476924" y="1943100"/>
            <a:ext cx="3856951" cy="3282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  <a:p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21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61D0-4FF9-124B-DC32-2341C76F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E9FC5C1-1192-DC38-5122-2A5550C6965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F1A80D-980E-BBDA-A590-CA95551F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5823878-2290-FA5B-57BD-518B02A7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3A4684-3951-2A92-4A9D-33A605B8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2147175-2B40-BBAB-8CCF-C83F4410EC09}"/>
              </a:ext>
            </a:extLst>
          </p:cNvPr>
          <p:cNvSpPr txBox="1">
            <a:spLocks/>
          </p:cNvSpPr>
          <p:nvPr/>
        </p:nvSpPr>
        <p:spPr>
          <a:xfrm>
            <a:off x="435468" y="1311882"/>
            <a:ext cx="9105347" cy="35023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CE63CA69-23F1-849E-0340-F7B913E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4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665720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950E-1330-532D-8BBE-8724BE88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D1F0137-71D8-E704-0849-064C2E0F170B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429D7EB-4735-794C-33D3-514A9571C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607311"/>
              </p:ext>
            </p:extLst>
          </p:nvPr>
        </p:nvGraphicFramePr>
        <p:xfrm>
          <a:off x="457717" y="1268749"/>
          <a:ext cx="10986721" cy="4496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51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D4ED19E-EF58-ACC1-7EED-D9C2C6716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287986"/>
              </p:ext>
            </p:extLst>
          </p:nvPr>
        </p:nvGraphicFramePr>
        <p:xfrm>
          <a:off x="1166279" y="1246566"/>
          <a:ext cx="9850170" cy="385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E90D6120-5FDA-0448-B0DE-7B1974F43FB3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30338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849" y="1399497"/>
            <a:ext cx="9384102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Head with Gears">
            <a:extLst>
              <a:ext uri="{FF2B5EF4-FFF2-40B4-BE49-F238E27FC236}">
                <a16:creationId xmlns:a16="http://schemas.microsoft.com/office/drawing/2014/main" id="{16C1F7F6-8878-6D48-F64A-D6EE42E1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275" y="1967119"/>
            <a:ext cx="2705100" cy="27051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91405A-9588-832F-F90E-7FD9DAAF4288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Smart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30A7-DC13-9D79-DA6C-40A8D3A7B160}"/>
              </a:ext>
            </a:extLst>
          </p:cNvPr>
          <p:cNvSpPr txBox="1">
            <a:spLocks/>
          </p:cNvSpPr>
          <p:nvPr/>
        </p:nvSpPr>
        <p:spPr>
          <a:xfrm>
            <a:off x="838200" y="2178704"/>
            <a:ext cx="7665720" cy="18842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6B069A8-839C-4095-0484-4C7B2CAF0098}"/>
              </a:ext>
            </a:extLst>
          </p:cNvPr>
          <p:cNvSpPr txBox="1">
            <a:spLocks/>
          </p:cNvSpPr>
          <p:nvPr/>
        </p:nvSpPr>
        <p:spPr>
          <a:xfrm>
            <a:off x="476924" y="1142759"/>
            <a:ext cx="6857528" cy="4372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B6A5032-7351-3743-BBD6-EF6429D6469C}"/>
              </a:ext>
            </a:extLst>
          </p:cNvPr>
          <p:cNvSpPr txBox="1">
            <a:spLocks/>
          </p:cNvSpPr>
          <p:nvPr/>
        </p:nvSpPr>
        <p:spPr>
          <a:xfrm>
            <a:off x="617361" y="1142759"/>
            <a:ext cx="9047951" cy="4372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1.How can we predict the severity of a driver's injury in a railroad crossing accident using factors like weather, crossing type etc.</a:t>
            </a:r>
          </a:p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2.How can we identify accident-prone locations in USA based on accident frequency over the past 46 years and what are the key factors contributing to the higher frequency of accidents in these areas?</a:t>
            </a:r>
          </a:p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5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07709B4-E4FA-1BF9-F6BD-9691E11F01A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Details</a:t>
            </a:r>
          </a:p>
        </p:txBody>
      </p:sp>
      <p:pic>
        <p:nvPicPr>
          <p:cNvPr id="7" name="Picture 6" descr="A computer server with blue text">
            <a:extLst>
              <a:ext uri="{FF2B5EF4-FFF2-40B4-BE49-F238E27FC236}">
                <a16:creationId xmlns:a16="http://schemas.microsoft.com/office/drawing/2014/main" id="{5AB98B9F-1512-047A-2150-2703E25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728" y="716379"/>
            <a:ext cx="4068932" cy="27126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CA0B-95C5-9A9A-1D94-46CF0D15CB01}"/>
              </a:ext>
            </a:extLst>
          </p:cNvPr>
          <p:cNvSpPr txBox="1">
            <a:spLocks/>
          </p:cNvSpPr>
          <p:nvPr/>
        </p:nvSpPr>
        <p:spPr>
          <a:xfrm>
            <a:off x="838200" y="2178703"/>
            <a:ext cx="7665720" cy="2777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AA1A05-54CD-08E0-8814-9F18B2DFAF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59"/>
            <a:ext cx="6857528" cy="437251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Highway Railroad Crossing Accident dataset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sourced from Kaggle</a:t>
            </a:r>
          </a:p>
          <a:p>
            <a:pPr marR="0" lvl="0"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contains,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120365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Railroad Information, Incident Details, Location Information, Highway and Crossing Details, Vehicle Information, Train Information, Environmental Conditions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FF2FB-FFF2-B117-420D-290E289C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10" y="3851699"/>
            <a:ext cx="4068932" cy="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E7005AC-26CD-0ED4-826D-BE339574A4D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Overview</a:t>
            </a:r>
          </a:p>
          <a:p>
            <a:pPr marL="0" marR="0" lvl="0" indent="0"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F7C7127-8F27-67B3-C58C-2965193B43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774480"/>
            <a:ext cx="4704676" cy="2429115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Duplicate rows</a:t>
            </a: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Conversion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outliers but useful</a:t>
            </a:r>
          </a:p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20DF4-6DCD-50AD-5326-52769044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846" y="1765195"/>
            <a:ext cx="6445581" cy="3047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232A4-0DD4-44E5-5B7D-795577E1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75" y="1426419"/>
            <a:ext cx="3971925" cy="338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F40F5-816A-2C6B-624D-09198C64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75" y="1229246"/>
            <a:ext cx="2803850" cy="2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C64F-3885-8661-33CB-B1B67CEE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2B7E57B-420C-D0A3-2A69-6B5055F273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152226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marR="0" lvl="0">
              <a:spcAft>
                <a:spcPts val="0"/>
              </a:spcAft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D0386-16A5-A1BD-EB11-5186BDB8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1010053"/>
            <a:ext cx="8207666" cy="449160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9F755C-F5D7-D391-CC1E-24B70DEC2475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B53F-8128-65CC-7FB7-4BBD779A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939C26D-65D0-DD3A-04CA-B3B6F0E065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4704676" cy="4082384"/>
          </a:xfrm>
        </p:spPr>
        <p:txBody>
          <a:bodyPr/>
          <a:lstStyle/>
          <a:p>
            <a:pPr marR="0" lvl="0">
              <a:spcAft>
                <a:spcPts val="0"/>
              </a:spcAft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925B22F-C7D6-95DB-F3FE-C996845C8DF3}"/>
              </a:ext>
            </a:extLst>
          </p:cNvPr>
          <p:cNvSpPr txBox="1">
            <a:spLocks/>
          </p:cNvSpPr>
          <p:nvPr/>
        </p:nvSpPr>
        <p:spPr>
          <a:xfrm>
            <a:off x="587868" y="97549"/>
            <a:ext cx="10483327" cy="776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3FBC2-CC9B-5D12-1C36-4F993A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6" y="798333"/>
            <a:ext cx="5784357" cy="34111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F66243-CE70-E2A0-6870-A0068D1039CE}"/>
              </a:ext>
            </a:extLst>
          </p:cNvPr>
          <p:cNvSpPr txBox="1"/>
          <p:nvPr/>
        </p:nvSpPr>
        <p:spPr>
          <a:xfrm>
            <a:off x="513426" y="4343789"/>
            <a:ext cx="58587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In 1980, the incident count was significantly higher, but over the years, there has been a sharp decline in the number of incidents.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4E8CE-C0E6-E49B-E9CC-A278749DA2C9}"/>
              </a:ext>
            </a:extLst>
          </p:cNvPr>
          <p:cNvSpPr txBox="1"/>
          <p:nvPr/>
        </p:nvSpPr>
        <p:spPr>
          <a:xfrm>
            <a:off x="6262225" y="4229677"/>
            <a:ext cx="58587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January and December show the highest number of incidents, while April, May, and June experience a small drop of around 3,000 incidents.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521733-7F57-EB1B-6348-BF64AF2B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25" y="798334"/>
            <a:ext cx="5784356" cy="33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27A9B-5635-5E33-BF2A-23D44DE6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83E0B96-C174-8FC4-0FAC-2B027B7E3B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6924" y="1142760"/>
            <a:ext cx="3964447" cy="4082384"/>
          </a:xfrm>
        </p:spPr>
        <p:txBody>
          <a:bodyPr/>
          <a:lstStyle/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35B3D4-E0DB-0FC0-A6A7-84A4A21BE404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Exploration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A86C9-7DA2-585F-53AF-861EA953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04" y="1142760"/>
            <a:ext cx="7477496" cy="4260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B9AD4-63B2-7600-D94F-A9E838E0D11C}"/>
              </a:ext>
            </a:extLst>
          </p:cNvPr>
          <p:cNvSpPr txBox="1"/>
          <p:nvPr/>
        </p:nvSpPr>
        <p:spPr>
          <a:xfrm>
            <a:off x="346733" y="2234646"/>
            <a:ext cx="42248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Texas has the significantly highest number of incidents, followed by Illinois, Indiana. In contrast, Hawaii  and District of Columbia has almost no incidents.</a:t>
            </a:r>
          </a:p>
        </p:txBody>
      </p:sp>
    </p:spTree>
    <p:extLst>
      <p:ext uri="{BB962C8B-B14F-4D97-AF65-F5344CB8AC3E}">
        <p14:creationId xmlns:p14="http://schemas.microsoft.com/office/powerpoint/2010/main" val="275205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4322</TotalTime>
  <Words>600</Words>
  <Application>Microsoft Office PowerPoint</Application>
  <PresentationFormat>Widescreen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zeitung</vt:lpstr>
      <vt:lpstr>Office Theme</vt:lpstr>
      <vt:lpstr>2_Office Theme</vt:lpstr>
      <vt:lpstr>US Highway RailRoad Crossing Accident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Abhilasha Singh</cp:lastModifiedBy>
  <cp:revision>70</cp:revision>
  <dcterms:created xsi:type="dcterms:W3CDTF">2020-03-10T16:22:03Z</dcterms:created>
  <dcterms:modified xsi:type="dcterms:W3CDTF">2024-12-12T16:25:18Z</dcterms:modified>
</cp:coreProperties>
</file>